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notesMasterIdLst>
    <p:notesMasterId r:id="rId5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44-image-1.png>
</file>

<file path=ppt/media/Slide-45-image-1.png>
</file>

<file path=ppt/media/Slide-46-image-1.png>
</file>

<file path=ppt/media/Slide-47-image-1.png>
</file>

<file path=ppt/media/Slide-48-image-1.png>
</file>

<file path=ppt/media/Slide-49-image-1.png>
</file>

<file path=ppt/media/Slide-5-image-1.png>
</file>

<file path=ppt/media/Slide-50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 Training &amp; Evaluation Pipeline
### Self-Play (QL / DQN)
### Arena
* All agents play each other 200 games
---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2025-06-04T01:32:20Z</dcterms:created>
  <dcterms:modified xsi:type="dcterms:W3CDTF">2025-06-04T01:32:20Z</dcterms:modified>
</cp:coreProperties>
</file>